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57" r:id="rId5"/>
    <p:sldId id="263" r:id="rId6"/>
    <p:sldId id="258" r:id="rId7"/>
    <p:sldId id="264" r:id="rId8"/>
    <p:sldId id="259" r:id="rId9"/>
    <p:sldId id="265" r:id="rId10"/>
    <p:sldId id="260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F01CC20-291B-4E71-ACFF-22E88F8015DB}" type="datetimeFigureOut">
              <a:rPr lang="en-AU" smtClean="0"/>
              <a:pPr/>
              <a:t>25/06/2012</a:t>
            </a:fld>
            <a:endParaRPr lang="en-A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6492513-1B24-4FCA-89DE-8032E1D5044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01CC20-291B-4E71-ACFF-22E88F8015DB}" type="datetimeFigureOut">
              <a:rPr lang="en-AU" smtClean="0"/>
              <a:pPr/>
              <a:t>25/06/2012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92513-1B24-4FCA-89DE-8032E1D5044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01CC20-291B-4E71-ACFF-22E88F8015DB}" type="datetimeFigureOut">
              <a:rPr lang="en-AU" smtClean="0"/>
              <a:pPr/>
              <a:t>25/06/2012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92513-1B24-4FCA-89DE-8032E1D5044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01CC20-291B-4E71-ACFF-22E88F8015DB}" type="datetimeFigureOut">
              <a:rPr lang="en-AU" smtClean="0"/>
              <a:pPr/>
              <a:t>25/06/2012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92513-1B24-4FCA-89DE-8032E1D5044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F01CC20-291B-4E71-ACFF-22E88F8015DB}" type="datetimeFigureOut">
              <a:rPr lang="en-AU" smtClean="0"/>
              <a:pPr/>
              <a:t>25/06/2012</a:t>
            </a:fld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6492513-1B24-4FCA-89DE-8032E1D5044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01CC20-291B-4E71-ACFF-22E88F8015DB}" type="datetimeFigureOut">
              <a:rPr lang="en-AU" smtClean="0"/>
              <a:pPr/>
              <a:t>25/06/2012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6492513-1B24-4FCA-89DE-8032E1D5044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01CC20-291B-4E71-ACFF-22E88F8015DB}" type="datetimeFigureOut">
              <a:rPr lang="en-AU" smtClean="0"/>
              <a:pPr/>
              <a:t>25/06/2012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6492513-1B24-4FCA-89DE-8032E1D5044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01CC20-291B-4E71-ACFF-22E88F8015DB}" type="datetimeFigureOut">
              <a:rPr lang="en-AU" smtClean="0"/>
              <a:pPr/>
              <a:t>25/06/2012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92513-1B24-4FCA-89DE-8032E1D5044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01CC20-291B-4E71-ACFF-22E88F8015DB}" type="datetimeFigureOut">
              <a:rPr lang="en-AU" smtClean="0"/>
              <a:pPr/>
              <a:t>25/06/2012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92513-1B24-4FCA-89DE-8032E1D5044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F01CC20-291B-4E71-ACFF-22E88F8015DB}" type="datetimeFigureOut">
              <a:rPr lang="en-AU" smtClean="0"/>
              <a:pPr/>
              <a:t>25/06/2012</a:t>
            </a:fld>
            <a:endParaRPr lang="en-A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6492513-1B24-4FCA-89DE-8032E1D5044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F01CC20-291B-4E71-ACFF-22E88F8015DB}" type="datetimeFigureOut">
              <a:rPr lang="en-AU" smtClean="0"/>
              <a:pPr/>
              <a:t>25/06/2012</a:t>
            </a:fld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6492513-1B24-4FCA-89DE-8032E1D5044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8F01CC20-291B-4E71-ACFF-22E88F8015DB}" type="datetimeFigureOut">
              <a:rPr lang="en-AU" smtClean="0"/>
              <a:pPr/>
              <a:t>25/06/2012</a:t>
            </a:fld>
            <a:endParaRPr lang="en-A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D6492513-1B24-4FCA-89DE-8032E1D5044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Ancient Egyptian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Landmarks</a:t>
            </a:r>
            <a:endParaRPr lang="en-A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Luxor Temples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2646859"/>
          </a:xfrm>
        </p:spPr>
        <p:txBody>
          <a:bodyPr/>
          <a:lstStyle/>
          <a:p>
            <a:r>
              <a:rPr lang="en-AU" dirty="0" smtClean="0"/>
              <a:t>Six temples built in the Ancient Egyptian city of Thebes</a:t>
            </a:r>
          </a:p>
          <a:p>
            <a:r>
              <a:rPr lang="en-AU" dirty="0" smtClean="0"/>
              <a:t>Still used as a place of worship</a:t>
            </a:r>
          </a:p>
          <a:p>
            <a:r>
              <a:rPr lang="en-AU" dirty="0" smtClean="0"/>
              <a:t>Parts of the temples were built over or taken over by other religious groups</a:t>
            </a:r>
          </a:p>
          <a:p>
            <a:endParaRPr lang="en-AU" dirty="0"/>
          </a:p>
        </p:txBody>
      </p:sp>
      <p:pic>
        <p:nvPicPr>
          <p:cNvPr id="17410" name="Picture 2" descr="http://www.eyelid.co.uk/pics/LuxorTemple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221088"/>
            <a:ext cx="4762500" cy="2343151"/>
          </a:xfrm>
          <a:prstGeom prst="rect">
            <a:avLst/>
          </a:prstGeom>
          <a:noFill/>
        </p:spPr>
      </p:pic>
      <p:pic>
        <p:nvPicPr>
          <p:cNvPr id="17412" name="Picture 4" descr="http://www.classicalislam.com/assets/pics/egypt/luxor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221088"/>
            <a:ext cx="3425894" cy="23195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Luxor Temple</a:t>
            </a:r>
            <a:endParaRPr lang="en-AU" dirty="0"/>
          </a:p>
        </p:txBody>
      </p:sp>
      <p:pic>
        <p:nvPicPr>
          <p:cNvPr id="23554" name="Picture 2" descr="http://clare13.edublogs.org/files/2012/02/LT-2kbxaz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429000"/>
            <a:ext cx="4151784" cy="3113838"/>
          </a:xfrm>
          <a:prstGeom prst="rect">
            <a:avLst/>
          </a:prstGeom>
          <a:noFill/>
        </p:spPr>
      </p:pic>
      <p:pic>
        <p:nvPicPr>
          <p:cNvPr id="23556" name="Picture 4" descr="http://www.cor-images.com/images/LUXOR_Temple_entrance.jpg"/>
          <p:cNvPicPr>
            <a:picLocks noChangeAspect="1" noChangeArrowheads="1"/>
          </p:cNvPicPr>
          <p:nvPr/>
        </p:nvPicPr>
        <p:blipFill>
          <a:blip r:embed="rId3" cstate="print"/>
          <a:srcRect l="19636" t="2805" r="18650" b="3222"/>
          <a:stretch>
            <a:fillRect/>
          </a:stretch>
        </p:blipFill>
        <p:spPr bwMode="auto">
          <a:xfrm>
            <a:off x="755576" y="1556792"/>
            <a:ext cx="3168352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River Nile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The River Nile is about 6,670 km long</a:t>
            </a:r>
          </a:p>
          <a:p>
            <a:r>
              <a:rPr lang="en-AU" dirty="0" smtClean="0"/>
              <a:t>Is the longest river in in the world.</a:t>
            </a:r>
          </a:p>
          <a:p>
            <a:r>
              <a:rPr lang="en-AU" dirty="0" smtClean="0"/>
              <a:t>Although it is linked to Egypt, only 22% of the Nile runs through Egypt. </a:t>
            </a:r>
          </a:p>
          <a:p>
            <a:r>
              <a:rPr lang="en-AU" dirty="0" smtClean="0"/>
              <a:t>It creates a green valley through a land of desert</a:t>
            </a:r>
          </a:p>
          <a:p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172272" cy="2071112"/>
          </a:xfrm>
        </p:spPr>
        <p:txBody>
          <a:bodyPr>
            <a:normAutofit lnSpcReduction="10000"/>
          </a:bodyPr>
          <a:lstStyle/>
          <a:p>
            <a:r>
              <a:rPr lang="en-AU" dirty="0" smtClean="0"/>
              <a:t>The Egyptians used the Nile for washing, drinking water, farming and transport.</a:t>
            </a:r>
            <a:endParaRPr lang="en-AU" dirty="0"/>
          </a:p>
        </p:txBody>
      </p:sp>
      <p:pic>
        <p:nvPicPr>
          <p:cNvPr id="18434" name="Picture 2" descr="http://www.touregypt.net/images/touregypt/nile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7" y="3356992"/>
            <a:ext cx="4097487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River Nile</a:t>
            </a:r>
            <a:endParaRPr lang="en-AU" dirty="0"/>
          </a:p>
        </p:txBody>
      </p:sp>
      <p:pic>
        <p:nvPicPr>
          <p:cNvPr id="1026" name="Picture 2" descr="http://www.min-travel.com/images/egypt_map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700808"/>
            <a:ext cx="3189958" cy="4341887"/>
          </a:xfrm>
          <a:prstGeom prst="rect">
            <a:avLst/>
          </a:prstGeom>
          <a:noFill/>
        </p:spPr>
      </p:pic>
      <p:pic>
        <p:nvPicPr>
          <p:cNvPr id="1028" name="Picture 4" descr="http://allegypthotelsguide.com/holidays-in-egypt/tour5/nil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204864"/>
            <a:ext cx="4762500" cy="3181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Great Pyramid of Giza</a:t>
            </a:r>
            <a:endParaRPr lang="en-AU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Pyramids were built to be enormous graves for the Pharaohs (kings)</a:t>
            </a:r>
          </a:p>
          <a:p>
            <a:r>
              <a:rPr lang="en-AU" dirty="0" smtClean="0"/>
              <a:t>The Great Pyramid was the largest pyramid</a:t>
            </a:r>
          </a:p>
          <a:p>
            <a:r>
              <a:rPr lang="en-AU" dirty="0" smtClean="0"/>
              <a:t>The pyramids were built in the dry desert so the body would not rot away</a:t>
            </a:r>
            <a:endParaRPr lang="en-AU" dirty="0"/>
          </a:p>
        </p:txBody>
      </p:sp>
      <p:pic>
        <p:nvPicPr>
          <p:cNvPr id="1026" name="Picture 2" descr="http://www.culturefocus.com/egypt/pictures/pyramids-22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844824"/>
            <a:ext cx="3810000" cy="2600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Great Pyramids of Giza</a:t>
            </a:r>
            <a:endParaRPr lang="en-AU" dirty="0"/>
          </a:p>
        </p:txBody>
      </p:sp>
      <p:pic>
        <p:nvPicPr>
          <p:cNvPr id="20482" name="Picture 2" descr="http://ancientworldwonders.com/uploads/Pyramids_of_Giz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628800"/>
            <a:ext cx="4511824" cy="3383868"/>
          </a:xfrm>
          <a:prstGeom prst="rect">
            <a:avLst/>
          </a:prstGeom>
          <a:noFill/>
        </p:spPr>
      </p:pic>
      <p:pic>
        <p:nvPicPr>
          <p:cNvPr id="20484" name="Picture 4" descr="http://www.unmuseum.org/crosspyr_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140968"/>
            <a:ext cx="3905250" cy="2933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Sphinx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AU" dirty="0" smtClean="0"/>
              <a:t>It was built to guard the pyramids</a:t>
            </a:r>
          </a:p>
          <a:p>
            <a:r>
              <a:rPr lang="en-AU" dirty="0" smtClean="0"/>
              <a:t>It has a head of a human, on the body of a lion</a:t>
            </a:r>
          </a:p>
          <a:p>
            <a:r>
              <a:rPr lang="en-AU" dirty="0" smtClean="0"/>
              <a:t>It is made from limestone</a:t>
            </a:r>
          </a:p>
          <a:p>
            <a:r>
              <a:rPr lang="en-AU" dirty="0" smtClean="0"/>
              <a:t>The wind and rain has caused the Sphinx’ nose to fall off</a:t>
            </a:r>
          </a:p>
          <a:p>
            <a:endParaRPr lang="en-AU" dirty="0"/>
          </a:p>
        </p:txBody>
      </p:sp>
      <p:pic>
        <p:nvPicPr>
          <p:cNvPr id="15362" name="Picture 2" descr="http://www.kewlwallpapers.com/images/wallpapers/egypt-giza-sphinx-71396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04864"/>
            <a:ext cx="3983765" cy="29878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Sphinx</a:t>
            </a:r>
            <a:endParaRPr lang="en-AU" dirty="0"/>
          </a:p>
        </p:txBody>
      </p:sp>
      <p:pic>
        <p:nvPicPr>
          <p:cNvPr id="21506" name="Picture 2" descr="http://t1.gstatic.com/images?q=tbn:ANd9GcQdyFTPWt02Gzyh2VIlMJHkhmsXipoPOP6cFIAL2Vr1xpfTG-pH6_gnkMyQz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1772816"/>
            <a:ext cx="3790871" cy="2592288"/>
          </a:xfrm>
          <a:prstGeom prst="rect">
            <a:avLst/>
          </a:prstGeom>
          <a:noFill/>
        </p:spPr>
      </p:pic>
      <p:pic>
        <p:nvPicPr>
          <p:cNvPr id="21508" name="Picture 4" descr="http://orderofthewhitelion.net/myPictures/s_sphnxd-2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204864"/>
            <a:ext cx="4432912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Valley of the Kings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330824" cy="4526280"/>
          </a:xfrm>
        </p:spPr>
        <p:txBody>
          <a:bodyPr>
            <a:normAutofit lnSpcReduction="10000"/>
          </a:bodyPr>
          <a:lstStyle/>
          <a:p>
            <a:r>
              <a:rPr lang="en-AU" dirty="0" smtClean="0"/>
              <a:t>A very large cemetery for Pharaohs (kings)</a:t>
            </a:r>
          </a:p>
          <a:p>
            <a:r>
              <a:rPr lang="en-AU" dirty="0" smtClean="0"/>
              <a:t> The tombs (graves) were decorated with art work</a:t>
            </a:r>
          </a:p>
          <a:p>
            <a:r>
              <a:rPr lang="en-AU" dirty="0" smtClean="0"/>
              <a:t>Pharaoh’s were buried with treasures for their life after death.  Robbers stole these treasures from the tombs.</a:t>
            </a:r>
          </a:p>
          <a:p>
            <a:endParaRPr lang="en-AU" dirty="0"/>
          </a:p>
        </p:txBody>
      </p:sp>
      <p:pic>
        <p:nvPicPr>
          <p:cNvPr id="16386" name="Picture 2" descr="http://www.uncp.edu/home/rwb/valley_kings_m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700808"/>
            <a:ext cx="367665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Valley of the Kings</a:t>
            </a:r>
            <a:endParaRPr lang="en-AU" dirty="0"/>
          </a:p>
        </p:txBody>
      </p:sp>
      <p:pic>
        <p:nvPicPr>
          <p:cNvPr id="22530" name="Picture 2" descr="http://www.whatisall.com/wp-content/uploads/2011/11/What-is-Valley-of-the-Kin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05064"/>
            <a:ext cx="4032448" cy="2573903"/>
          </a:xfrm>
          <a:prstGeom prst="rect">
            <a:avLst/>
          </a:prstGeom>
          <a:noFill/>
        </p:spPr>
      </p:pic>
      <p:pic>
        <p:nvPicPr>
          <p:cNvPr id="22532" name="Picture 4" descr="http://homepage.powerup.com.au/~ancient/vkp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628800"/>
            <a:ext cx="4402460" cy="2113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53</TotalTime>
  <Words>242</Words>
  <Application>Microsoft Office PowerPoint</Application>
  <PresentationFormat>On-screen Show (4:3)</PresentationFormat>
  <Paragraphs>30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Foundry</vt:lpstr>
      <vt:lpstr>Ancient Egyptian</vt:lpstr>
      <vt:lpstr>The River Nile</vt:lpstr>
      <vt:lpstr>The River Nile</vt:lpstr>
      <vt:lpstr>The Great Pyramid of Giza</vt:lpstr>
      <vt:lpstr>The Great Pyramids of Giza</vt:lpstr>
      <vt:lpstr>The Sphinx</vt:lpstr>
      <vt:lpstr>The Sphinx</vt:lpstr>
      <vt:lpstr>The Valley of the Kings</vt:lpstr>
      <vt:lpstr>The Valley of the Kings</vt:lpstr>
      <vt:lpstr>The Luxor Temples</vt:lpstr>
      <vt:lpstr>The Luxor Temple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Ancient Egyptian</dc:title>
  <dc:creator>02561385</dc:creator>
  <cp:lastModifiedBy>02561385</cp:lastModifiedBy>
  <cp:revision>3</cp:revision>
  <dcterms:created xsi:type="dcterms:W3CDTF">2012-06-25T09:54:11Z</dcterms:created>
  <dcterms:modified xsi:type="dcterms:W3CDTF">2012-06-25T10:52:33Z</dcterms:modified>
</cp:coreProperties>
</file>